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71" r:id="rId2"/>
    <p:sldId id="372" r:id="rId3"/>
    <p:sldId id="373" r:id="rId4"/>
    <p:sldId id="369" r:id="rId5"/>
    <p:sldId id="370" r:id="rId6"/>
    <p:sldId id="364" r:id="rId7"/>
    <p:sldId id="365" r:id="rId8"/>
    <p:sldId id="366" r:id="rId9"/>
    <p:sldId id="367" r:id="rId10"/>
    <p:sldId id="368" r:id="rId11"/>
    <p:sldId id="361" r:id="rId12"/>
    <p:sldId id="363" r:id="rId13"/>
    <p:sldId id="354" r:id="rId14"/>
    <p:sldId id="343" r:id="rId15"/>
    <p:sldId id="356" r:id="rId16"/>
    <p:sldId id="355" r:id="rId17"/>
    <p:sldId id="351" r:id="rId18"/>
    <p:sldId id="360" r:id="rId19"/>
    <p:sldId id="357" r:id="rId20"/>
    <p:sldId id="359" r:id="rId21"/>
    <p:sldId id="358" r:id="rId22"/>
    <p:sldId id="352" r:id="rId23"/>
    <p:sldId id="353" r:id="rId24"/>
    <p:sldId id="337" r:id="rId25"/>
    <p:sldId id="345" r:id="rId26"/>
    <p:sldId id="350" r:id="rId27"/>
    <p:sldId id="349" r:id="rId28"/>
    <p:sldId id="348" r:id="rId29"/>
    <p:sldId id="335" r:id="rId30"/>
    <p:sldId id="336" r:id="rId31"/>
    <p:sldId id="338" r:id="rId32"/>
    <p:sldId id="342" r:id="rId33"/>
    <p:sldId id="346" r:id="rId34"/>
    <p:sldId id="341" r:id="rId35"/>
    <p:sldId id="339" r:id="rId36"/>
    <p:sldId id="340" r:id="rId37"/>
    <p:sldId id="260" r:id="rId38"/>
    <p:sldId id="258" r:id="rId39"/>
    <p:sldId id="259" r:id="rId40"/>
    <p:sldId id="333" r:id="rId41"/>
    <p:sldId id="334" r:id="rId42"/>
    <p:sldId id="298" r:id="rId43"/>
    <p:sldId id="301" r:id="rId44"/>
    <p:sldId id="324" r:id="rId45"/>
    <p:sldId id="328" r:id="rId46"/>
    <p:sldId id="329" r:id="rId47"/>
    <p:sldId id="330" r:id="rId48"/>
    <p:sldId id="331" r:id="rId49"/>
    <p:sldId id="332" r:id="rId50"/>
    <p:sldId id="300" r:id="rId51"/>
    <p:sldId id="303" r:id="rId52"/>
    <p:sldId id="327" r:id="rId53"/>
    <p:sldId id="325" r:id="rId54"/>
    <p:sldId id="326" r:id="rId55"/>
    <p:sldId id="297" r:id="rId56"/>
    <p:sldId id="315" r:id="rId57"/>
    <p:sldId id="317" r:id="rId58"/>
    <p:sldId id="320" r:id="rId59"/>
    <p:sldId id="322" r:id="rId60"/>
    <p:sldId id="323" r:id="rId61"/>
    <p:sldId id="316" r:id="rId62"/>
    <p:sldId id="318" r:id="rId63"/>
    <p:sldId id="321" r:id="rId64"/>
    <p:sldId id="304" r:id="rId65"/>
    <p:sldId id="296" r:id="rId66"/>
    <p:sldId id="302" r:id="rId67"/>
    <p:sldId id="305" r:id="rId68"/>
    <p:sldId id="306" r:id="rId69"/>
    <p:sldId id="311" r:id="rId70"/>
    <p:sldId id="312" r:id="rId71"/>
    <p:sldId id="314" r:id="rId72"/>
    <p:sldId id="279" r:id="rId73"/>
    <p:sldId id="313" r:id="rId74"/>
    <p:sldId id="310" r:id="rId75"/>
    <p:sldId id="308" r:id="rId76"/>
    <p:sldId id="309" r:id="rId77"/>
    <p:sldId id="307" r:id="rId78"/>
    <p:sldId id="292" r:id="rId79"/>
    <p:sldId id="294" r:id="rId80"/>
    <p:sldId id="295" r:id="rId81"/>
    <p:sldId id="291" r:id="rId82"/>
    <p:sldId id="293" r:id="rId83"/>
    <p:sldId id="288" r:id="rId84"/>
    <p:sldId id="286" r:id="rId85"/>
    <p:sldId id="287" r:id="rId86"/>
    <p:sldId id="289" r:id="rId87"/>
    <p:sldId id="290" r:id="rId88"/>
    <p:sldId id="264" r:id="rId89"/>
    <p:sldId id="263" r:id="rId90"/>
    <p:sldId id="265" r:id="rId91"/>
    <p:sldId id="262" r:id="rId92"/>
    <p:sldId id="267" r:id="rId93"/>
    <p:sldId id="268" r:id="rId94"/>
    <p:sldId id="269" r:id="rId95"/>
    <p:sldId id="271" r:id="rId96"/>
    <p:sldId id="272" r:id="rId97"/>
    <p:sldId id="270" r:id="rId98"/>
    <p:sldId id="273" r:id="rId99"/>
    <p:sldId id="274" r:id="rId100"/>
    <p:sldId id="276" r:id="rId101"/>
    <p:sldId id="277" r:id="rId102"/>
    <p:sldId id="278" r:id="rId103"/>
    <p:sldId id="281" r:id="rId104"/>
    <p:sldId id="280" r:id="rId105"/>
    <p:sldId id="284" r:id="rId106"/>
    <p:sldId id="282" r:id="rId107"/>
    <p:sldId id="283" r:id="rId108"/>
    <p:sldId id="28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species" id="{A0845424-52A7-42AE-9E77-99E89EBC8DC8}">
          <p14:sldIdLst>
            <p14:sldId id="371"/>
            <p14:sldId id="372"/>
            <p14:sldId id="373"/>
          </p14:sldIdLst>
        </p14:section>
        <p14:section name="Mixture PNAS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37.png"/><Relationship Id="rId7" Type="http://schemas.openxmlformats.org/officeDocument/2006/relationships/image" Target="../media/image527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6.png"/><Relationship Id="rId11" Type="http://schemas.openxmlformats.org/officeDocument/2006/relationships/image" Target="../media/image467.png"/><Relationship Id="rId5" Type="http://schemas.openxmlformats.org/officeDocument/2006/relationships/image" Target="../media/image525.png"/><Relationship Id="rId10" Type="http://schemas.openxmlformats.org/officeDocument/2006/relationships/image" Target="../media/image469.png"/><Relationship Id="rId4" Type="http://schemas.openxmlformats.org/officeDocument/2006/relationships/image" Target="../media/image538.png"/><Relationship Id="rId9" Type="http://schemas.openxmlformats.org/officeDocument/2006/relationships/image" Target="../media/image5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80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20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78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9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57.png"/><Relationship Id="rId10" Type="http://schemas.openxmlformats.org/officeDocument/2006/relationships/image" Target="../media/image365.png"/><Relationship Id="rId4" Type="http://schemas.openxmlformats.org/officeDocument/2006/relationships/image" Target="../media/image360.png"/><Relationship Id="rId9" Type="http://schemas.openxmlformats.org/officeDocument/2006/relationships/image" Target="../media/image36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8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11" Type="http://schemas.openxmlformats.org/officeDocument/2006/relationships/image" Target="../media/image373.png"/><Relationship Id="rId5" Type="http://schemas.openxmlformats.org/officeDocument/2006/relationships/image" Target="../media/image369.png"/><Relationship Id="rId10" Type="http://schemas.openxmlformats.org/officeDocument/2006/relationships/image" Target="../media/image372.png"/><Relationship Id="rId4" Type="http://schemas.openxmlformats.org/officeDocument/2006/relationships/image" Target="../media/image360.png"/><Relationship Id="rId9" Type="http://schemas.openxmlformats.org/officeDocument/2006/relationships/image" Target="../media/image3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75.png"/><Relationship Id="rId7" Type="http://schemas.openxmlformats.org/officeDocument/2006/relationships/image" Target="../media/image377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3.png"/><Relationship Id="rId10" Type="http://schemas.openxmlformats.org/officeDocument/2006/relationships/image" Target="../media/image379.png"/><Relationship Id="rId4" Type="http://schemas.openxmlformats.org/officeDocument/2006/relationships/image" Target="../media/image368.png"/><Relationship Id="rId9" Type="http://schemas.openxmlformats.org/officeDocument/2006/relationships/image" Target="../media/image37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81.png"/><Relationship Id="rId7" Type="http://schemas.openxmlformats.org/officeDocument/2006/relationships/image" Target="../media/image382.png"/><Relationship Id="rId12" Type="http://schemas.openxmlformats.org/officeDocument/2006/relationships/image" Target="../media/image38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384.png"/><Relationship Id="rId5" Type="http://schemas.openxmlformats.org/officeDocument/2006/relationships/image" Target="../media/image373.png"/><Relationship Id="rId10" Type="http://schemas.openxmlformats.org/officeDocument/2006/relationships/image" Target="../media/image377.png"/><Relationship Id="rId4" Type="http://schemas.openxmlformats.org/officeDocument/2006/relationships/image" Target="../media/image368.png"/><Relationship Id="rId9" Type="http://schemas.openxmlformats.org/officeDocument/2006/relationships/image" Target="../media/image37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401.pn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5" Type="http://schemas.openxmlformats.org/officeDocument/2006/relationships/image" Target="../media/image393.png"/><Relationship Id="rId15" Type="http://schemas.openxmlformats.org/officeDocument/2006/relationships/image" Target="../media/image403.png"/><Relationship Id="rId10" Type="http://schemas.openxmlformats.org/officeDocument/2006/relationships/image" Target="../media/image398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11.png"/><Relationship Id="rId18" Type="http://schemas.openxmlformats.org/officeDocument/2006/relationships/image" Target="../media/image415.pn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12" Type="http://schemas.openxmlformats.org/officeDocument/2006/relationships/image" Target="../media/image410.png"/><Relationship Id="rId17" Type="http://schemas.openxmlformats.org/officeDocument/2006/relationships/image" Target="../media/image41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409.png"/><Relationship Id="rId5" Type="http://schemas.openxmlformats.org/officeDocument/2006/relationships/image" Target="../media/image398.png"/><Relationship Id="rId15" Type="http://schemas.openxmlformats.org/officeDocument/2006/relationships/image" Target="../media/image399.png"/><Relationship Id="rId10" Type="http://schemas.openxmlformats.org/officeDocument/2006/relationships/image" Target="../media/image408.png"/><Relationship Id="rId4" Type="http://schemas.openxmlformats.org/officeDocument/2006/relationships/image" Target="../media/image405.png"/><Relationship Id="rId9" Type="http://schemas.openxmlformats.org/officeDocument/2006/relationships/image" Target="../media/image407.png"/><Relationship Id="rId14" Type="http://schemas.openxmlformats.org/officeDocument/2006/relationships/image" Target="../media/image41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7.png"/><Relationship Id="rId7" Type="http://schemas.openxmlformats.org/officeDocument/2006/relationships/image" Target="../media/image397.png"/><Relationship Id="rId12" Type="http://schemas.openxmlformats.org/officeDocument/2006/relationships/image" Target="../media/image425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11" Type="http://schemas.openxmlformats.org/officeDocument/2006/relationships/image" Target="../media/image424.png"/><Relationship Id="rId5" Type="http://schemas.openxmlformats.org/officeDocument/2006/relationships/image" Target="../media/image419.png"/><Relationship Id="rId10" Type="http://schemas.openxmlformats.org/officeDocument/2006/relationships/image" Target="../media/image423.png"/><Relationship Id="rId4" Type="http://schemas.openxmlformats.org/officeDocument/2006/relationships/image" Target="../media/image418.png"/><Relationship Id="rId9" Type="http://schemas.openxmlformats.org/officeDocument/2006/relationships/image" Target="../media/image42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430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Relationship Id="rId9" Type="http://schemas.openxmlformats.org/officeDocument/2006/relationships/image" Target="../media/image43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12" Type="http://schemas.openxmlformats.org/officeDocument/2006/relationships/image" Target="../media/image4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5" Type="http://schemas.openxmlformats.org/officeDocument/2006/relationships/image" Target="../media/image439.png"/><Relationship Id="rId10" Type="http://schemas.openxmlformats.org/officeDocument/2006/relationships/image" Target="../media/image444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5.png"/><Relationship Id="rId11" Type="http://schemas.openxmlformats.org/officeDocument/2006/relationships/image" Target="../media/image460.png"/><Relationship Id="rId5" Type="http://schemas.openxmlformats.org/officeDocument/2006/relationships/image" Target="../media/image454.png"/><Relationship Id="rId10" Type="http://schemas.openxmlformats.org/officeDocument/2006/relationships/image" Target="../media/image459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461.png"/><Relationship Id="rId7" Type="http://schemas.openxmlformats.org/officeDocument/2006/relationships/image" Target="../media/image464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Relationship Id="rId9" Type="http://schemas.openxmlformats.org/officeDocument/2006/relationships/image" Target="../media/image4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Relationship Id="rId9" Type="http://schemas.openxmlformats.org/officeDocument/2006/relationships/image" Target="../media/image47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5.png"/><Relationship Id="rId4" Type="http://schemas.openxmlformats.org/officeDocument/2006/relationships/image" Target="../media/image5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9.png"/><Relationship Id="rId4" Type="http://schemas.openxmlformats.org/officeDocument/2006/relationships/image" Target="../media/image5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AEDABD-2AE3-0FBD-867C-7DF8FC74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497" y="1418573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2C773-F08A-8168-65FF-69BC16CD11CC}"/>
              </a:ext>
            </a:extLst>
          </p:cNvPr>
          <p:cNvSpPr txBox="1"/>
          <p:nvPr/>
        </p:nvSpPr>
        <p:spPr>
          <a:xfrm>
            <a:off x="9987850" y="1124090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rat (32:4[9])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417959-6CF4-E791-074C-036D3C6A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487199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4E80A-C743-A73B-B928-641DC9E099F5}"/>
              </a:ext>
            </a:extLst>
          </p:cNvPr>
          <p:cNvSpPr txBox="1"/>
          <p:nvPr/>
        </p:nvSpPr>
        <p:spPr>
          <a:xfrm>
            <a:off x="194553" y="202916"/>
            <a:ext cx="213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 mouse (32:4[10])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E8F5B7-E0B9-CDE8-636F-956289A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258970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3EFDD-2444-7AB1-63DE-01852C94EDA2}"/>
              </a:ext>
            </a:extLst>
          </p:cNvPr>
          <p:cNvSpPr txBox="1"/>
          <p:nvPr/>
        </p:nvSpPr>
        <p:spPr>
          <a:xfrm>
            <a:off x="298303" y="2353004"/>
            <a:ext cx="19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(32:4[9])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F83E798-3922-BB87-E29F-D70F6AA3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" y="4748932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06EC1-64AE-61F9-5433-5F37AD7A797C}"/>
              </a:ext>
            </a:extLst>
          </p:cNvPr>
          <p:cNvSpPr txBox="1"/>
          <p:nvPr/>
        </p:nvSpPr>
        <p:spPr>
          <a:xfrm>
            <a:off x="306566" y="4499052"/>
            <a:ext cx="19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(32:4[8])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EB8133-5C21-A526-5A2D-FA54A55F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AD7F-9F7D-2BD4-9D71-389F456D4DE0}"/>
              </a:ext>
            </a:extLst>
          </p:cNvPr>
          <p:cNvSpPr txBox="1"/>
          <p:nvPr/>
        </p:nvSpPr>
        <p:spPr>
          <a:xfrm>
            <a:off x="2410351" y="4520002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 bovine (34:4[10])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8F61887-1F87-BE0D-65FE-4BE28C22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2610649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4BAB19-EDC2-BC9C-FF25-4DECD857432D}"/>
              </a:ext>
            </a:extLst>
          </p:cNvPr>
          <p:cNvSpPr txBox="1"/>
          <p:nvPr/>
        </p:nvSpPr>
        <p:spPr>
          <a:xfrm>
            <a:off x="2436361" y="2381766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 human (34:4[9])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D6AF220-44B5-8AE6-7E3B-91D90F55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1" y="512903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FAE94-48A8-2F05-B9FE-C6C4AE63C2AF}"/>
              </a:ext>
            </a:extLst>
          </p:cNvPr>
          <p:cNvSpPr txBox="1"/>
          <p:nvPr/>
        </p:nvSpPr>
        <p:spPr>
          <a:xfrm>
            <a:off x="2457999" y="22248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(34:4[10])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40096B2-0527-56EC-4126-4BB682D9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702EB-F28A-26B0-2E2A-5B8DAF59176C}"/>
              </a:ext>
            </a:extLst>
          </p:cNvPr>
          <p:cNvSpPr txBox="1"/>
          <p:nvPr/>
        </p:nvSpPr>
        <p:spPr>
          <a:xfrm>
            <a:off x="4643170" y="4541731"/>
            <a:ext cx="200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(38:4[8])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C6C9171-F0DA-BD2D-B1B3-30C0F0FF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3" y="262084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B4A75-884D-BC01-D7F3-6C0773FEC538}"/>
              </a:ext>
            </a:extLst>
          </p:cNvPr>
          <p:cNvSpPr txBox="1"/>
          <p:nvPr/>
        </p:nvSpPr>
        <p:spPr>
          <a:xfrm>
            <a:off x="4643170" y="2410160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(38:4[7])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5C128439-3882-FCEF-055E-24BC3480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523093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0770C-3338-01E8-8A1D-3F314FD2406D}"/>
              </a:ext>
            </a:extLst>
          </p:cNvPr>
          <p:cNvSpPr txBox="1"/>
          <p:nvPr/>
        </p:nvSpPr>
        <p:spPr>
          <a:xfrm>
            <a:off x="4643170" y="23267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(38:4[9])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4144EDF4-0212-9E07-012C-F0287FF03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81" y="4738737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476EBE30-22CF-A74A-2DA1-C9718C15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35" y="2643133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7A9F1CDA-BF11-F8EE-ACCB-C2EA3EE9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846" y="538910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F9672ECC-7523-D97D-CAA7-C606634B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895" y="3615200"/>
            <a:ext cx="2552225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8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671D-786D-AA1C-29FD-0E4B2490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3B909-10BA-6C22-50AF-A65F66F1A96D}"/>
              </a:ext>
            </a:extLst>
          </p:cNvPr>
          <p:cNvSpPr txBox="1"/>
          <p:nvPr/>
        </p:nvSpPr>
        <p:spPr>
          <a:xfrm>
            <a:off x="10023125" y="1386441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rat (32:3[9])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BA093-DDC5-5E4D-EB1F-261A3F59A2A0}"/>
              </a:ext>
            </a:extLst>
          </p:cNvPr>
          <p:cNvSpPr txBox="1"/>
          <p:nvPr/>
        </p:nvSpPr>
        <p:spPr>
          <a:xfrm>
            <a:off x="231658" y="210393"/>
            <a:ext cx="221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pM</a:t>
            </a:r>
            <a:r>
              <a:rPr lang="en-US" b="1" dirty="0"/>
              <a:t> mouse (32:4[10])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E427D-B06D-9C86-4E30-3603E13F8788}"/>
              </a:ext>
            </a:extLst>
          </p:cNvPr>
          <p:cNvSpPr txBox="1"/>
          <p:nvPr/>
        </p:nvSpPr>
        <p:spPr>
          <a:xfrm>
            <a:off x="129494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(32:4[10])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CF1F3-42CD-477F-DF5B-2B26C8ACC743}"/>
              </a:ext>
            </a:extLst>
          </p:cNvPr>
          <p:cNvSpPr txBox="1"/>
          <p:nvPr/>
        </p:nvSpPr>
        <p:spPr>
          <a:xfrm>
            <a:off x="2495854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(34:4[8])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CD0CD-660B-6BE7-5E50-B62D0B13210D}"/>
              </a:ext>
            </a:extLst>
          </p:cNvPr>
          <p:cNvSpPr txBox="1"/>
          <p:nvPr/>
        </p:nvSpPr>
        <p:spPr>
          <a:xfrm>
            <a:off x="4627944" y="4532861"/>
            <a:ext cx="21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pM</a:t>
            </a:r>
            <a:r>
              <a:rPr lang="en-US" b="1" dirty="0"/>
              <a:t> bovine (38:4[9])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159E-8F10-2779-6A5A-784814DF01DB}"/>
              </a:ext>
            </a:extLst>
          </p:cNvPr>
          <p:cNvSpPr txBox="1"/>
          <p:nvPr/>
        </p:nvSpPr>
        <p:spPr>
          <a:xfrm>
            <a:off x="2432270" y="210393"/>
            <a:ext cx="21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(34:4[10])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7D06-9317-09FD-5311-96B65FD6A661}"/>
              </a:ext>
            </a:extLst>
          </p:cNvPr>
          <p:cNvSpPr txBox="1"/>
          <p:nvPr/>
        </p:nvSpPr>
        <p:spPr>
          <a:xfrm>
            <a:off x="4618437" y="223801"/>
            <a:ext cx="215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(38:4[10])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9A285D-121A-A4CC-9D7D-75AC1214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" y="519999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4E3920-E392-3340-84A3-1748BD25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618" y="53318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5DE5DA-497F-D364-2D74-671B3E00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66" y="546594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918FA6-5DC0-AC00-6CB5-EFCBA94B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" y="264092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D8F26E1-0C10-285F-0E09-A48E06C0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794" y="2626466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00E0D2B-6CDD-DCB7-344F-8F3570C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39" y="2667459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CC823-8D0E-90FB-0FBF-41D57A9E7F9F}"/>
              </a:ext>
            </a:extLst>
          </p:cNvPr>
          <p:cNvSpPr txBox="1"/>
          <p:nvPr/>
        </p:nvSpPr>
        <p:spPr>
          <a:xfrm>
            <a:off x="231658" y="2361866"/>
            <a:ext cx="20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(32:4[9])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4570B-E2A5-A710-FB89-3F16643CFB8A}"/>
              </a:ext>
            </a:extLst>
          </p:cNvPr>
          <p:cNvSpPr txBox="1"/>
          <p:nvPr/>
        </p:nvSpPr>
        <p:spPr>
          <a:xfrm>
            <a:off x="4638471" y="2401290"/>
            <a:ext cx="214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(38:4[6])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433A3-E70B-7CC5-F2A0-EB093DE8479D}"/>
              </a:ext>
            </a:extLst>
          </p:cNvPr>
          <p:cNvSpPr txBox="1"/>
          <p:nvPr/>
        </p:nvSpPr>
        <p:spPr>
          <a:xfrm>
            <a:off x="2430664" y="2369678"/>
            <a:ext cx="214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pM</a:t>
            </a:r>
            <a:r>
              <a:rPr lang="en-US" b="1" dirty="0"/>
              <a:t> human (34:4[7])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B6AB82-6563-388B-B058-ED3EC4B6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38DA0D7-B669-930A-A9E1-45B81B86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51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5AAC25-F025-6AA2-0975-F534049B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24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47CB868-9E8F-02DA-39D9-552C2349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770" y="1692034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1EAE38F-0613-322A-41FB-087D14A0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268" y="554888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4293A0F-C058-68D2-EC38-D8F10822F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036" y="2739010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3C2DE75E-CD6B-32D3-4D64-62B5952A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005" y="3674165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D7FFDF3C-E7E1-14C7-086E-44B817BE5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639" y="4898921"/>
            <a:ext cx="2552225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47EC7B-B02F-1126-C672-E119F97D6394}"/>
              </a:ext>
            </a:extLst>
          </p:cNvPr>
          <p:cNvSpPr txBox="1"/>
          <p:nvPr/>
        </p:nvSpPr>
        <p:spPr>
          <a:xfrm>
            <a:off x="371475" y="335607"/>
            <a:ext cx="572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Summary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4D59-6767-C682-C2DF-E55C40BC3BF2}"/>
              </a:ext>
            </a:extLst>
          </p:cNvPr>
          <p:cNvGrpSpPr/>
          <p:nvPr/>
        </p:nvGrpSpPr>
        <p:grpSpPr>
          <a:xfrm>
            <a:off x="2989735" y="1815751"/>
            <a:ext cx="2846090" cy="927215"/>
            <a:chOff x="872502" y="1124755"/>
            <a:chExt cx="2971800" cy="96817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8E317FF-FE2D-CF4C-F796-3480D1BDE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02" y="1376905"/>
              <a:ext cx="2971800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E83364-5BE2-8E76-EA03-FCE4E06DEE9E}"/>
                </a:ext>
              </a:extLst>
            </p:cNvPr>
            <p:cNvSpPr txBox="1"/>
            <p:nvPr/>
          </p:nvSpPr>
          <p:spPr>
            <a:xfrm>
              <a:off x="1806612" y="112475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Mouse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E3F54-E335-57F2-7730-F94228FC5A6C}"/>
              </a:ext>
            </a:extLst>
          </p:cNvPr>
          <p:cNvGrpSpPr/>
          <p:nvPr/>
        </p:nvGrpSpPr>
        <p:grpSpPr>
          <a:xfrm>
            <a:off x="5835827" y="1815752"/>
            <a:ext cx="3207379" cy="927215"/>
            <a:chOff x="4138613" y="1206385"/>
            <a:chExt cx="3207379" cy="92721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60EB96-BAB2-8631-5C71-11BCBA8C8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8613" y="1417580"/>
              <a:ext cx="3207379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CD8A9F-880F-5057-873A-E37A36DE3D7C}"/>
                </a:ext>
              </a:extLst>
            </p:cNvPr>
            <p:cNvSpPr txBox="1"/>
            <p:nvPr/>
          </p:nvSpPr>
          <p:spPr>
            <a:xfrm>
              <a:off x="5270814" y="120638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Human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ACE0D-1A80-0C18-299A-8B47C2E1C292}"/>
              </a:ext>
            </a:extLst>
          </p:cNvPr>
          <p:cNvGrpSpPr/>
          <p:nvPr/>
        </p:nvGrpSpPr>
        <p:grpSpPr>
          <a:xfrm>
            <a:off x="8955922" y="1815752"/>
            <a:ext cx="3207380" cy="937269"/>
            <a:chOff x="7598403" y="1206385"/>
            <a:chExt cx="3207380" cy="937269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D3658FF4-BA97-7BB6-D5C7-45A9FFCFA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403" y="1417580"/>
              <a:ext cx="3207380" cy="72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F229F-B9B5-199D-B7CA-42B2B55C5DF1}"/>
                </a:ext>
              </a:extLst>
            </p:cNvPr>
            <p:cNvSpPr txBox="1"/>
            <p:nvPr/>
          </p:nvSpPr>
          <p:spPr>
            <a:xfrm>
              <a:off x="8734095" y="120638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Bovine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28A839-C77A-46FB-CF6B-27D17F173D81}"/>
              </a:ext>
            </a:extLst>
          </p:cNvPr>
          <p:cNvGrpSpPr/>
          <p:nvPr/>
        </p:nvGrpSpPr>
        <p:grpSpPr>
          <a:xfrm>
            <a:off x="8967" y="1800128"/>
            <a:ext cx="2971801" cy="964162"/>
            <a:chOff x="46630" y="1214240"/>
            <a:chExt cx="2971801" cy="964162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176D86AA-2E84-BC62-AC79-7D8EEC323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0" y="1462382"/>
              <a:ext cx="2971801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3A3A-AB63-456C-837F-44134A635004}"/>
                </a:ext>
              </a:extLst>
            </p:cNvPr>
            <p:cNvSpPr txBox="1"/>
            <p:nvPr/>
          </p:nvSpPr>
          <p:spPr>
            <a:xfrm>
              <a:off x="108279" y="1214240"/>
              <a:ext cx="2901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   </a:t>
              </a:r>
              <a:r>
                <a:rPr lang="en-US" sz="1400" dirty="0"/>
                <a:t>(non-</a:t>
              </a:r>
              <a:r>
                <a:rPr lang="en-US" sz="1400" dirty="0" err="1"/>
                <a:t>phos</a:t>
              </a:r>
              <a:r>
                <a:rPr lang="en-US" sz="1400" dirty="0"/>
                <a:t> top, </a:t>
              </a:r>
              <a:r>
                <a:rPr lang="en-US" sz="1400" dirty="0" err="1"/>
                <a:t>phos</a:t>
              </a:r>
              <a:r>
                <a:rPr lang="en-US" sz="1400" dirty="0"/>
                <a:t> bot)</a:t>
              </a:r>
            </a:p>
          </p:txBody>
        </p:sp>
      </p:grp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57C872F-2187-7C25-1718-DDA63632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03"/>
            <a:ext cx="2971801" cy="74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8BD19E92-B9F5-E56E-B845-31ED306CD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43" y="2605677"/>
            <a:ext cx="2846090" cy="7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EBC28EC9-FB14-37EE-B426-7306376E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825" y="2592495"/>
            <a:ext cx="3207379" cy="7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E943F43-31C5-95DE-A3A1-5F717016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922" y="2574889"/>
            <a:ext cx="3169715" cy="72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E486EC35-8E70-0898-A4CA-5D4CB451D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04435"/>
            <a:ext cx="3397944" cy="24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4B4CFE-F7C7-4C82-66CD-68C673218F64}"/>
              </a:ext>
            </a:extLst>
          </p:cNvPr>
          <p:cNvSpPr txBox="1"/>
          <p:nvPr/>
        </p:nvSpPr>
        <p:spPr>
          <a:xfrm>
            <a:off x="3171842" y="3833644"/>
            <a:ext cx="6006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Pure NFM brushes at grafting density 0.0278 c/nm2, 150 mM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D120BD9-0827-7F47-9934-98777AB2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273" y="4283111"/>
            <a:ext cx="3397944" cy="24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1887BB-F06A-0307-C34D-FE9BC247A7A9}"/>
              </a:ext>
            </a:extLst>
          </p:cNvPr>
          <p:cNvSpPr txBox="1"/>
          <p:nvPr/>
        </p:nvSpPr>
        <p:spPr>
          <a:xfrm>
            <a:off x="371475" y="1369762"/>
            <a:ext cx="1132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Charge densities chosen based on best fit to </a:t>
            </a:r>
            <a:r>
              <a:rPr lang="en-US" sz="1400" i="1" dirty="0" err="1"/>
              <a:t>cusum</a:t>
            </a:r>
            <a:r>
              <a:rPr lang="en-US" sz="1400" i="1" dirty="0"/>
              <a:t>; only qualitative differences in distribution, no effect to comparison between species</a:t>
            </a:r>
          </a:p>
        </p:txBody>
      </p:sp>
    </p:spTree>
    <p:extLst>
      <p:ext uri="{BB962C8B-B14F-4D97-AF65-F5344CB8AC3E}">
        <p14:creationId xmlns:p14="http://schemas.microsoft.com/office/powerpoint/2010/main" val="247376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55618" y="6135735"/>
            <a:ext cx="68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density near the surface (here, from NFL)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3BFD8-F0D5-B162-50FB-3BA2ECBF3D6B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33371</TotalTime>
  <Words>2223</Words>
  <Application>Microsoft Office PowerPoint</Application>
  <PresentationFormat>Widescreen</PresentationFormat>
  <Paragraphs>586</Paragraphs>
  <Slides>108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310</cp:revision>
  <dcterms:created xsi:type="dcterms:W3CDTF">2022-07-26T19:04:22Z</dcterms:created>
  <dcterms:modified xsi:type="dcterms:W3CDTF">2024-10-10T18:32:25Z</dcterms:modified>
</cp:coreProperties>
</file>